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66" d="100"/>
          <a:sy n="66" d="100"/>
        </p:scale>
        <p:origin x="72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6CB01-F361-4BC8-8108-A28D84B12C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3A2123-00B8-457A-A7EE-CD87F3982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D431B-5CB5-4FE9-A8DA-23568266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403D5-41B1-4546-A1F3-41D917A217CB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912EF-C0BA-4D06-9629-3C3E582B1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A7419-4746-4055-89FF-E5C599AA0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3A1C8-7B64-41C0-82E9-76303ED04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48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EA1CB-DE26-498A-85FA-488531954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BCF3D2-F17A-466C-B7AF-19995AAE4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E9F52-A737-460C-952F-44748F7A4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403D5-41B1-4546-A1F3-41D917A217CB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48573-4F46-46FB-8FBA-26D2F9660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38B9C-B3BF-406E-8B35-E060A0270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3A1C8-7B64-41C0-82E9-76303ED04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257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822682-07D8-47DA-90E6-D7C0FDE866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F7A31A-4585-4619-97F0-33652C93C8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FF974-49B6-4CF4-A9D9-92E385898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403D5-41B1-4546-A1F3-41D917A217CB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2FB78-A075-490D-B6F5-D652DA277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4E089-1E48-4AAA-BD94-B72A2808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3A1C8-7B64-41C0-82E9-76303ED04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9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81642-8F17-4F06-9E4D-103A7673E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B0A20-8519-4A9C-B560-EFBC77B8A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B505B-8073-446B-8196-FB468FD51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403D5-41B1-4546-A1F3-41D917A217CB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75128-781B-4756-A761-5ED0E1A24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DF16B-B287-45B7-A722-D27421A40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3A1C8-7B64-41C0-82E9-76303ED04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393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C8BA5-701F-441B-98E0-CB534D2F9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FD3E49-D861-4DEC-9AED-3DDB1F384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B31B6-211B-49C1-AD43-8597E5771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403D5-41B1-4546-A1F3-41D917A217CB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47A6F-F115-4AD1-9166-326A29CCD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3123A-7988-472A-9ACE-DB061E460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3A1C8-7B64-41C0-82E9-76303ED04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823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9D10A-6655-4C6D-95EA-F10708B94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35BA6-4229-45DE-A6ED-F1C966FD23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80E70C-6D55-4AE9-8D00-ECC967CBDD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3F18BA-A77A-4901-9B84-3CC85FA14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403D5-41B1-4546-A1F3-41D917A217CB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CF84-6213-49BF-9D82-46552BC9D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7BACAB-3B50-4908-8BC7-BBFD23AC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3A1C8-7B64-41C0-82E9-76303ED04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87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5562A-B692-40A9-B48C-765F3CDFA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1C1E26-487D-4BF5-BE2B-2F0398E71C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8685DD-027E-411C-8897-93F333518D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0589AA-E130-4D72-BE91-4EB9ED5EA5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DECE52-CFE4-4E86-B608-ADB2446BFD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B340BE-7662-4633-B820-9245601B6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403D5-41B1-4546-A1F3-41D917A217CB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4049F4-E33F-4B07-8298-BAB15F635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D9B268-5DE7-4F44-9A14-7E1E7D46F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3A1C8-7B64-41C0-82E9-76303ED04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962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78B6F-1BDF-476B-80FA-17A3E08C9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716AAA-AE59-46F8-9776-034FDD38D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403D5-41B1-4546-A1F3-41D917A217CB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B38035-04AA-4E4C-B8F4-874C34F84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A7D3B4-D399-416F-86AB-33B01B264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3A1C8-7B64-41C0-82E9-76303ED04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732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D12DEF-45FF-4FAF-82BD-8798BEEC6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403D5-41B1-4546-A1F3-41D917A217CB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69DB1F-D14D-4D6D-A8A6-42ED733B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5732B-B858-4C01-98F1-79FCB49D1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3A1C8-7B64-41C0-82E9-76303ED04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803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CD806-94EF-41B2-9995-3B568B235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A31E8-1DA9-4A8F-A9D9-181266AD8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D3E35-900A-41AA-9421-EBF9A24053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A570B2-8E21-41F8-92DB-AF94AB955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403D5-41B1-4546-A1F3-41D917A217CB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F0FB9D-1A04-4A12-B0D0-7318E348F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3B86BA-5497-46B7-8286-53EB031CB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3A1C8-7B64-41C0-82E9-76303ED04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6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CD77F-248B-4BB1-9FD3-503870B0D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94CE6F-F37C-4329-98C8-769B9AA298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3CAEF6-7BBE-4E66-A1FF-2C93964869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34107-5DF0-48E9-9563-D1DFDD1F2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403D5-41B1-4546-A1F3-41D917A217CB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95C239-FF11-4E40-8A74-A9D49CA0E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5FB7EE-2D80-4D7F-9578-A84FDBAD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3A1C8-7B64-41C0-82E9-76303ED04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18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3BE503-8298-4CD8-85BD-E3DF3390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DA54E-5AED-4E8B-8B08-DBDEE476A1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E62D9-EEB5-4938-887A-43ECDEEDF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403D5-41B1-4546-A1F3-41D917A217CB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380B1-E6A7-42D0-BDDF-82114D38D9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61072-11BF-4E22-A198-68AA888B8F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3A1C8-7B64-41C0-82E9-76303ED04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47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4510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3485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1776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5673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0704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6605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9924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250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5023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0455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 Naser</dc:creator>
  <cp:lastModifiedBy>Ahmed Naser</cp:lastModifiedBy>
  <cp:revision>9</cp:revision>
  <dcterms:created xsi:type="dcterms:W3CDTF">2019-11-12T23:39:39Z</dcterms:created>
  <dcterms:modified xsi:type="dcterms:W3CDTF">2019-11-13T01:29:51Z</dcterms:modified>
</cp:coreProperties>
</file>